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3" ContentType="audio/mpe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3" /><Relationship Type="http://schemas.openxmlformats.org/officeDocument/2006/relationships/tableStyles" Target="/ppt/tableStyles.xml" Id="rId7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6" /><Relationship Type="http://schemas.openxmlformats.org/officeDocument/2006/relationships/viewProps" Target="/ppt/viewProps.xml" Id="rId5" /><Relationship Type="http://schemas.openxmlformats.org/officeDocument/2006/relationships/presProps" Target="/ppt/presProps.xml" Id="rId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A3AD7-2E70-47F2-A436-BD4450CCE72E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7ED68-736C-44F6-88E0-1574174F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02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04649863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3" /><Relationship Type="http://schemas.openxmlformats.org/officeDocument/2006/relationships/slideLayout" Target="/ppt/slideLayouts/slideLayout12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F33B2-DDA0-4F4C-8437-5A5EEDBD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A1B20-8B54-43C2-90AE-2D7642DD9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F9F2B-5835-4529-9869-1C8B7535F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28CF-6165-4E5A-B519-5D66B6E540FE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4626B-D2B4-426B-894F-B28CDF727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066F6-6B30-40A7-9456-E1F846E39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B4C23-ADA7-4777-A33B-E8D116530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2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8" /><Relationship Type="http://schemas.openxmlformats.org/officeDocument/2006/relationships/image" Target="/ppt/media/image1.png" Id="rId7" /><Relationship Type="http://schemas.openxmlformats.org/officeDocument/2006/relationships/notesSlide" Target="/ppt/notesSlides/notesSlide1.xml" Id="rId6" /><Relationship Type="http://schemas.openxmlformats.org/officeDocument/2006/relationships/slideLayout" Target="/ppt/slideLayouts/slideLayout12.xml" Id="rId5" /><Relationship Type="http://schemas.microsoft.com/office/2007/relationships/media" Target="/ppt/media/media2.mp3" Id="rId3" /><Relationship Type="http://schemas.openxmlformats.org/officeDocument/2006/relationships/video" Target="/ppt/media/media1.mp4" Id="rId2" /><Relationship Type="http://schemas.microsoft.com/office/2007/relationships/media" Target="/ppt/media/media1.mp4" Id="rId1" /><Relationship Type="http://schemas.openxmlformats.org/officeDocument/2006/relationships/audio" Target="/ppt/media/media2.mp3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/>
          <p:nvPr/>
        </p:nvSpPr>
        <p:spPr>
          <a:xfrm>
            <a:off x="7182027" y="6387969"/>
            <a:ext cx="4911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endParaRPr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VIDEO SLIDE 1 NOU">
            <a:hlinkClick r:id="" action="ppaction://media"/>
            <a:extLst>
              <a:ext uri="{FF2B5EF4-FFF2-40B4-BE49-F238E27FC236}">
                <a16:creationId xmlns:a16="http://schemas.microsoft.com/office/drawing/2014/main" id="{0AF137A1-E200-DDB5-0150-27530B003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D7CB4A0-32D9-3BED-E50E-18B7CB3BA26D}"/>
              </a:ext>
            </a:extLst>
          </p:cNvPr>
          <p:cNvSpPr/>
          <p:nvPr/>
        </p:nvSpPr>
        <p:spPr>
          <a:xfrm rot="5400000">
            <a:off x="11684682" y="3162539"/>
            <a:ext cx="364124" cy="16879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5" name="HCBraila music">
            <a:hlinkClick r:id="" action="ppaction://media"/>
            <a:extLst>
              <a:ext uri="{FF2B5EF4-FFF2-40B4-BE49-F238E27FC236}">
                <a16:creationId xmlns:a16="http://schemas.microsoft.com/office/drawing/2014/main" id="{902FF5AA-81AD-C5E5-0D72-8408F8471F8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86536" y="6678525"/>
            <a:ext cx="541868" cy="541867"/>
          </a:xfrm>
          <a:prstGeom prst="rect">
            <a:avLst/>
          </a:prstGeom>
        </p:spPr>
      </p:pic>
    </p:spTree>
  </p:cSld>
  <p:clrMapOvr>
    <a:masterClrMapping/>
  </p:clrMapOvr>
  <p:transition spd="med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E-ProDesign</dc:creator>
  <cp:lastModifiedBy>E-ProDesign</cp:lastModifiedBy>
  <cp:revision>1</cp:revision>
  <dcterms:created xsi:type="dcterms:W3CDTF">2025-11-04T07:34:13Z</dcterms:created>
  <dcterms:modified xsi:type="dcterms:W3CDTF">2025-11-04T07:34:39Z</dcterms:modified>
</cp:coreProperties>
</file>